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Average"/>
      <p:regular r:id="rId18"/>
    </p:embeddedFont>
    <p:embeddedFont>
      <p:font typeface="Oswald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Oswald-regular.fntdata"/><Relationship Id="rId6" Type="http://schemas.openxmlformats.org/officeDocument/2006/relationships/slide" Target="slides/slide1.xml"/><Relationship Id="rId18" Type="http://schemas.openxmlformats.org/officeDocument/2006/relationships/font" Target="fonts/Averag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36586dfccb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36586dfccb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6586dfccb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6586dfcc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616609a30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2616609a30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64cb4335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64cb4335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36586dfcc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36586dfcc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36586dfcc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36586dfcc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36586dfcc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36586dfcc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36586dfcc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36586dfcc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36586dfcc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36586dfcc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36586dfcc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36586dfcc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36586dfccb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36586dfccb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6860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200"/>
              <a:t>Computação Gráfica</a:t>
            </a:r>
            <a:endParaRPr sz="52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5"/>
            <a:ext cx="7801500" cy="12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Trabalho 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Gabriel Takeshi Miyake Batistella - 11232198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Vitor Fernando Rinaldini - 11232305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Estrutura do Código - engine</a:t>
            </a: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13" y="3260275"/>
            <a:ext cx="3501376" cy="158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9" y="172650"/>
            <a:ext cx="4040001" cy="2342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9" y="1254600"/>
            <a:ext cx="4039991" cy="187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635725"/>
            <a:ext cx="4039998" cy="2210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Estrutura do Código - main</a:t>
            </a:r>
            <a:endParaRPr/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442575" y="1268350"/>
            <a:ext cx="5320800" cy="15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Personagem que representa o jogador;</a:t>
            </a:r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71750"/>
            <a:ext cx="4737388" cy="206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3302" y="1824427"/>
            <a:ext cx="4488673" cy="206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Execução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Ambiente Interno - Casa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442575" y="1268350"/>
            <a:ext cx="5616900" cy="15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Modelo de casa simples com espaço interno livre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698" y="1922525"/>
            <a:ext cx="4372652" cy="25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9250" y="2010863"/>
            <a:ext cx="4193926" cy="233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Ambiente Interno - Machado, Mesa e Tabuleiro de Damas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442575" y="1268350"/>
            <a:ext cx="5320800" cy="15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Modelos maciços dos objetos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0" y="1894850"/>
            <a:ext cx="2727524" cy="213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1139" y="2837050"/>
            <a:ext cx="3359554" cy="206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6915" y="1587775"/>
            <a:ext cx="3205675" cy="228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Ambiente Externo - Terreno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442575" y="1127350"/>
            <a:ext cx="8066400" cy="16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Terreno com duas partes: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Grama, que ocupa a maior parte do espaço;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Terra, que representa as estradas.</a:t>
            </a:r>
            <a:endParaRPr sz="1600"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575" y="2343850"/>
            <a:ext cx="3773680" cy="206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1155" y="2343850"/>
            <a:ext cx="3757806" cy="206344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5324675" y="1290639"/>
            <a:ext cx="33216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lang="pt-BR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Restringe a passagem do jogador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Ambiente Externo - Banco, Árvore e Arbusto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442575" y="1268350"/>
            <a:ext cx="5320800" cy="15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Modelos maciços dos objetos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224" y="2051925"/>
            <a:ext cx="3440775" cy="206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0224" y="2337400"/>
            <a:ext cx="2744000" cy="255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073" y="1679525"/>
            <a:ext cx="2699625" cy="178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Ambiente Externo - Vaca, Carroça e Lanterna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442575" y="1268350"/>
            <a:ext cx="8281800" cy="15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Modelo com animação: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O conjunto se move em volta da casa (em círculo) pela estrada de terra, mudando a iluminação provida pela lanterna</a:t>
            </a:r>
            <a:endParaRPr sz="1600"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225" y="2446025"/>
            <a:ext cx="3720576" cy="217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0950" y="2113825"/>
            <a:ext cx="4333423" cy="2361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Ambiente Externo - Céu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442575" y="1268350"/>
            <a:ext cx="8289000" cy="15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Modelo construído a partir de uma esfera que engloba o cenário inteiro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Restringe a passagem do jogador</a:t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375" y="2491225"/>
            <a:ext cx="3694348" cy="198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9475" y="1900975"/>
            <a:ext cx="4022101" cy="220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Ambiente Externo - Fontes de Luz</a:t>
            </a:r>
            <a:endParaRPr/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442500" y="1288475"/>
            <a:ext cx="3439500" cy="15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Céu - luz ambiente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Casa (2 luzes)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Lâmpada (1 luz)</a:t>
            </a:r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125" y="1679525"/>
            <a:ext cx="5182200" cy="269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Estrutura do Código - util</a:t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08975"/>
            <a:ext cx="5158376" cy="365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8058" y="967400"/>
            <a:ext cx="4062817" cy="264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